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60" r:id="rId4"/>
    <p:sldId id="271" r:id="rId5"/>
    <p:sldId id="261" r:id="rId6"/>
    <p:sldId id="263" r:id="rId7"/>
    <p:sldId id="272" r:id="rId8"/>
    <p:sldId id="273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8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59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3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6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75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4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2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7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5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4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1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0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5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4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55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D75867-41A2-47C6-A0E9-6E58AF26EF88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D4F5F5-5F9F-46AD-89CA-DA03126BF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1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tice0840039l@ac-aix-marseille.fr" TargetMode="External"/><Relationship Id="rId2" Type="http://schemas.openxmlformats.org/officeDocument/2006/relationships/hyperlink" Target="http://www.domaine-eguilles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5C863-6A85-4E8B-9E02-501DC1465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numérique au lycée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E87BA3-1FD6-4E31-B500-9688AD455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62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9D598-E061-46A5-8F6D-B0514AB1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054A0-07DD-458D-96C2-BBBBDAA8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Si vous avez un problème numérique, vous trouverez sur le site du lycée 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www.domaine-eguilles.fr</a:t>
            </a: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 l’adresse des référents numérique: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itice0840039l@ac-aix-marseille.fr</a:t>
            </a: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59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617E9-F552-4EEB-AE66-0412D79C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Atrium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229084-C74B-47B5-B30B-8AC9BED5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3913909" cy="3318936"/>
          </a:xfrm>
        </p:spPr>
        <p:txBody>
          <a:bodyPr>
            <a:normAutofit fontScale="92500"/>
          </a:bodyPr>
          <a:lstStyle/>
          <a:p>
            <a:r>
              <a:rPr lang="fr-FR" dirty="0"/>
              <a:t>Cliquez sur le lien que vous recevez par courriel sur l’adresse donnée au lycée</a:t>
            </a:r>
          </a:p>
          <a:p>
            <a:endParaRPr lang="fr-FR" dirty="0"/>
          </a:p>
          <a:p>
            <a:r>
              <a:rPr lang="fr-FR" dirty="0"/>
              <a:t>Votre nom d’utilisateur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Attention le lien est valable 72h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E2A147-74FD-4AEE-B75B-F00482AA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5" y="2610409"/>
            <a:ext cx="5467836" cy="3211981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A5ECED9-BCB2-40F6-A62C-309151480275}"/>
              </a:ext>
            </a:extLst>
          </p:cNvPr>
          <p:cNvCxnSpPr/>
          <p:nvPr/>
        </p:nvCxnSpPr>
        <p:spPr>
          <a:xfrm>
            <a:off x="4862945" y="3144982"/>
            <a:ext cx="1233055" cy="1482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4745312-2669-48A1-B624-AF28C195C3C5}"/>
              </a:ext>
            </a:extLst>
          </p:cNvPr>
          <p:cNvCxnSpPr/>
          <p:nvPr/>
        </p:nvCxnSpPr>
        <p:spPr>
          <a:xfrm flipV="1">
            <a:off x="4572000" y="4170218"/>
            <a:ext cx="2355273" cy="4572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5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66383-15E6-4977-B6F3-E58AA41E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Atrium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97FFE-C26C-4920-9E77-0E1837558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Complétez la page de connexion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ADE255-4B9F-4DEB-81C0-4C323BBC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37" y="2498240"/>
            <a:ext cx="3500518" cy="3631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E5F837-8EAE-417C-826B-00034F642EEC}"/>
              </a:ext>
            </a:extLst>
          </p:cNvPr>
          <p:cNvSpPr/>
          <p:nvPr/>
        </p:nvSpPr>
        <p:spPr>
          <a:xfrm>
            <a:off x="8238226" y="3001992"/>
            <a:ext cx="957532" cy="112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3B3F807-FDDB-4AE4-9859-A9575FB68E2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801749" y="3786996"/>
            <a:ext cx="1436477" cy="5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84C90F0-BC24-4BD4-AD8F-1FE5EFDEEF5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801749" y="3844499"/>
            <a:ext cx="1298455" cy="20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D62C040-A960-4703-909C-C1462A1980DF}"/>
              </a:ext>
            </a:extLst>
          </p:cNvPr>
          <p:cNvSpPr txBox="1"/>
          <p:nvPr/>
        </p:nvSpPr>
        <p:spPr>
          <a:xfrm>
            <a:off x="3949836" y="3429000"/>
            <a:ext cx="285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Renseigner votre adresse courriel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3ED2D2-7E93-4F29-A809-9AF8B52664D2}"/>
              </a:ext>
            </a:extLst>
          </p:cNvPr>
          <p:cNvSpPr txBox="1"/>
          <p:nvPr/>
        </p:nvSpPr>
        <p:spPr>
          <a:xfrm>
            <a:off x="4316019" y="4637999"/>
            <a:ext cx="271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Mot de passe facile à retenir: </a:t>
            </a:r>
            <a:r>
              <a:rPr lang="fr-FR" sz="1600" dirty="0" err="1"/>
              <a:t>numerodemamaison$nomderue</a:t>
            </a:r>
            <a:br>
              <a:rPr lang="fr-FR" sz="1600" dirty="0"/>
            </a:br>
            <a:r>
              <a:rPr lang="fr-FR" sz="1600" dirty="0" err="1"/>
              <a:t>Prenom$annéenaissance</a:t>
            </a:r>
            <a:endParaRPr lang="fr-FR" sz="16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6C551AD-09A7-4E34-AE9E-D01DFDDBCE8C}"/>
              </a:ext>
            </a:extLst>
          </p:cNvPr>
          <p:cNvCxnSpPr/>
          <p:nvPr/>
        </p:nvCxnSpPr>
        <p:spPr>
          <a:xfrm flipV="1">
            <a:off x="6892506" y="4918414"/>
            <a:ext cx="1207698" cy="77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C87A79F-B79B-4428-B924-B0864986E9AB}"/>
              </a:ext>
            </a:extLst>
          </p:cNvPr>
          <p:cNvCxnSpPr/>
          <p:nvPr/>
        </p:nvCxnSpPr>
        <p:spPr>
          <a:xfrm>
            <a:off x="6892506" y="5013305"/>
            <a:ext cx="1069676" cy="16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38CC4-3E5E-40F7-8291-7D9B3278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Atrium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CA3008-B46A-4BA5-843B-55199799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10" y="2473805"/>
            <a:ext cx="8257309" cy="359306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A454BD9-D37E-4A49-9106-5FD94F738536}"/>
              </a:ext>
            </a:extLst>
          </p:cNvPr>
          <p:cNvCxnSpPr/>
          <p:nvPr/>
        </p:nvCxnSpPr>
        <p:spPr>
          <a:xfrm>
            <a:off x="1911924" y="3057293"/>
            <a:ext cx="2008910" cy="450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0707D8E1-31E2-4D30-AFEC-03680FCCE52E}"/>
              </a:ext>
            </a:extLst>
          </p:cNvPr>
          <p:cNvSpPr/>
          <p:nvPr/>
        </p:nvSpPr>
        <p:spPr>
          <a:xfrm>
            <a:off x="3920834" y="3428999"/>
            <a:ext cx="706582" cy="1947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1F8919-CC97-4EFD-9382-373797139EB0}"/>
              </a:ext>
            </a:extLst>
          </p:cNvPr>
          <p:cNvSpPr txBox="1"/>
          <p:nvPr/>
        </p:nvSpPr>
        <p:spPr>
          <a:xfrm>
            <a:off x="1045155" y="2689332"/>
            <a:ext cx="133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Accès à Pronote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52E65EE-1B6A-4A6E-B02B-C952E7CB40FF}"/>
              </a:ext>
            </a:extLst>
          </p:cNvPr>
          <p:cNvCxnSpPr/>
          <p:nvPr/>
        </p:nvCxnSpPr>
        <p:spPr>
          <a:xfrm flipV="1">
            <a:off x="2114550" y="4495800"/>
            <a:ext cx="1362075" cy="790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03BE194-89C2-45FE-9186-80EC90261DF1}"/>
              </a:ext>
            </a:extLst>
          </p:cNvPr>
          <p:cNvSpPr txBox="1"/>
          <p:nvPr/>
        </p:nvSpPr>
        <p:spPr>
          <a:xfrm>
            <a:off x="998394" y="4886778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Agenda du lycée</a:t>
            </a:r>
          </a:p>
        </p:txBody>
      </p:sp>
    </p:spTree>
    <p:extLst>
      <p:ext uri="{BB962C8B-B14F-4D97-AF65-F5344CB8AC3E}">
        <p14:creationId xmlns:p14="http://schemas.microsoft.com/office/powerpoint/2010/main" val="121071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2E6B1-1279-4CA6-9D79-482CA2FAB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1037280"/>
            <a:ext cx="9601200" cy="1303337"/>
          </a:xfrm>
        </p:spPr>
        <p:txBody>
          <a:bodyPr/>
          <a:lstStyle/>
          <a:p>
            <a:r>
              <a:rPr lang="fr-FR" dirty="0"/>
              <a:t>Pronote WEB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8A19F-5413-412B-B4CA-18C9FD3C10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500" y="2502845"/>
            <a:ext cx="9601200" cy="3317875"/>
          </a:xfrm>
        </p:spPr>
        <p:txBody>
          <a:bodyPr/>
          <a:lstStyle/>
          <a:p>
            <a:r>
              <a:rPr lang="fr-FR" dirty="0"/>
              <a:t>Dans Atrium, cliquez sur Pronote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vous arrivez sur le portail Pronote du Lycée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D712B6-667E-4DAB-9B1D-01A24087C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32" y="1199774"/>
            <a:ext cx="869113" cy="8691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C1C9BB-6C00-4429-AC42-D448F1D5B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98" y="3256128"/>
            <a:ext cx="9688899" cy="69192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E5CE5D0-2E0A-4002-9B67-CEC6DB77F489}"/>
              </a:ext>
            </a:extLst>
          </p:cNvPr>
          <p:cNvSpPr/>
          <p:nvPr/>
        </p:nvSpPr>
        <p:spPr>
          <a:xfrm>
            <a:off x="2104846" y="3686417"/>
            <a:ext cx="569343" cy="2156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328B8D-6838-4ACD-B516-2B2396FEE4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48" t="-4495" r="30421" b="4589"/>
          <a:stretch/>
        </p:blipFill>
        <p:spPr>
          <a:xfrm>
            <a:off x="1235129" y="4626548"/>
            <a:ext cx="5930304" cy="5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837BD-FB2C-4B2E-AEE9-0BA30A75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Pronote Mobile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1B3110-F80C-4AB4-9C6A-332DBD27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connecter Pronote sur son téléphone </a:t>
            </a:r>
          </a:p>
          <a:p>
            <a:r>
              <a:rPr lang="fr-FR" dirty="0"/>
              <a:t>Télécharger sur votre téléphone l’application Pronote via</a:t>
            </a:r>
          </a:p>
          <a:p>
            <a:r>
              <a:rPr lang="fr-FR" dirty="0"/>
              <a:t>Choisir dans le menu des trois petits traits</a:t>
            </a:r>
            <a:br>
              <a:rPr lang="fr-FR" dirty="0"/>
            </a:br>
            <a:r>
              <a:rPr lang="fr-FR" dirty="0"/>
              <a:t>gestion des comptes</a:t>
            </a:r>
          </a:p>
          <a:p>
            <a:r>
              <a:rPr lang="fr-FR" dirty="0"/>
              <a:t>Puis cliquer sur le plus apparu en bas</a:t>
            </a:r>
            <a:br>
              <a:rPr lang="fr-FR" dirty="0"/>
            </a:br>
            <a:r>
              <a:rPr lang="fr-FR" dirty="0"/>
              <a:t>à droite </a:t>
            </a:r>
            <a:br>
              <a:rPr lang="fr-FR" dirty="0"/>
            </a:b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BF1575-7D9B-47A3-B41F-5801BCEEC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72" y="1199508"/>
            <a:ext cx="869113" cy="8691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E3585A-72B5-4279-B28B-130FED919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95" y="2723187"/>
            <a:ext cx="1771286" cy="11808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8FC9A5-CF50-4CB1-8454-C90A56DC3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4042449"/>
            <a:ext cx="2227923" cy="167948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3952B36-FFC3-49CF-8F8F-7DE342F0BFFD}"/>
              </a:ext>
            </a:extLst>
          </p:cNvPr>
          <p:cNvCxnSpPr>
            <a:cxnSpLocks/>
          </p:cNvCxnSpPr>
          <p:nvPr/>
        </p:nvCxnSpPr>
        <p:spPr>
          <a:xfrm>
            <a:off x="6661377" y="3851565"/>
            <a:ext cx="1746902" cy="3648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1821208-898F-410D-94BA-9B88AD3172D6}"/>
              </a:ext>
            </a:extLst>
          </p:cNvPr>
          <p:cNvCxnSpPr>
            <a:cxnSpLocks/>
          </p:cNvCxnSpPr>
          <p:nvPr/>
        </p:nvCxnSpPr>
        <p:spPr>
          <a:xfrm>
            <a:off x="4321289" y="4199749"/>
            <a:ext cx="2966202" cy="801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FCBC977-CE64-412C-815F-1592D80E7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78" y="4521488"/>
            <a:ext cx="480003" cy="4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2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AD0A6-5A67-41F8-AEA0-EDB0F0FB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avec un autre écran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1DBAF-9D49-4657-9A60-6D8E186DF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Choisir Flasher le QR code sur votre téléphone</a:t>
            </a:r>
          </a:p>
          <a:p>
            <a:r>
              <a:rPr lang="fr-FR" dirty="0"/>
              <a:t>Cliquer sur le QR code à </a:t>
            </a:r>
            <a:br>
              <a:rPr lang="fr-FR" dirty="0"/>
            </a:br>
            <a:r>
              <a:rPr lang="fr-FR" dirty="0"/>
              <a:t>de votre nom sur le PC</a:t>
            </a:r>
          </a:p>
          <a:p>
            <a:r>
              <a:rPr lang="fr-FR" dirty="0"/>
              <a:t>Entrer un code à 4 chiffres</a:t>
            </a:r>
            <a:br>
              <a:rPr lang="fr-FR" dirty="0"/>
            </a:br>
            <a:r>
              <a:rPr lang="fr-FR" dirty="0"/>
              <a:t>comme 1234</a:t>
            </a:r>
          </a:p>
          <a:p>
            <a:r>
              <a:rPr lang="fr-FR" dirty="0"/>
              <a:t>Entrer de même code sur votre </a:t>
            </a:r>
            <a:br>
              <a:rPr lang="fr-FR" dirty="0"/>
            </a:br>
            <a:r>
              <a:rPr lang="fr-FR" dirty="0"/>
              <a:t>téléphone et c’est bon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CBA5F8-C656-4768-A40F-9F3BA453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3827993"/>
            <a:ext cx="5867400" cy="27717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3BE969-39D8-472C-8885-9C165E56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940010"/>
            <a:ext cx="2273286" cy="1887983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2CB6D0-A3FF-481A-9132-815CA4A4D4E6}"/>
              </a:ext>
            </a:extLst>
          </p:cNvPr>
          <p:cNvCxnSpPr>
            <a:cxnSpLocks/>
          </p:cNvCxnSpPr>
          <p:nvPr/>
        </p:nvCxnSpPr>
        <p:spPr>
          <a:xfrm>
            <a:off x="7486650" y="2838450"/>
            <a:ext cx="5334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B473AF2-BA03-4E79-9187-FAC37B950F2F}"/>
              </a:ext>
            </a:extLst>
          </p:cNvPr>
          <p:cNvCxnSpPr/>
          <p:nvPr/>
        </p:nvCxnSpPr>
        <p:spPr>
          <a:xfrm>
            <a:off x="4610100" y="3591941"/>
            <a:ext cx="1866900" cy="503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E54966B-D7AB-422D-956B-0692664AD276}"/>
              </a:ext>
            </a:extLst>
          </p:cNvPr>
          <p:cNvCxnSpPr/>
          <p:nvPr/>
        </p:nvCxnSpPr>
        <p:spPr>
          <a:xfrm>
            <a:off x="3543300" y="4572002"/>
            <a:ext cx="5086350" cy="838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8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83414-5929-4DDF-9229-0F738536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sans autre écran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A6DEF-900D-4F18-853B-989FD74B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Choisir « voir les autres modes »</a:t>
            </a:r>
          </a:p>
          <a:p>
            <a:r>
              <a:rPr lang="fr-FR" dirty="0"/>
              <a:t>Choisir « Me localiser » puis choisir le lycée</a:t>
            </a:r>
          </a:p>
          <a:p>
            <a:endParaRPr lang="fr-FR" dirty="0"/>
          </a:p>
          <a:p>
            <a:r>
              <a:rPr lang="fr-FR" dirty="0"/>
              <a:t>Enfin se connecter avec </a:t>
            </a:r>
            <a:br>
              <a:rPr lang="fr-FR" dirty="0"/>
            </a:br>
            <a:r>
              <a:rPr lang="fr-FR" dirty="0"/>
              <a:t>les identifiants ATRIUM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880D73-9897-4D1F-8DEB-F440C3D47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9" y="2816310"/>
            <a:ext cx="2962691" cy="24605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A8DC45-8D3D-42A9-B659-0B48105CF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4614653" y="3767167"/>
            <a:ext cx="2852947" cy="21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1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C9761-3ED9-4771-951B-9BDB0908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4E1081-BE0A-4653-B1B2-C66F1835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Vos enfants seront dotés d’une tablette comme livre numérique pour la durée de leurs formations.</a:t>
            </a:r>
          </a:p>
          <a:p>
            <a:r>
              <a:rPr lang="fr-FR" dirty="0"/>
              <a:t>Elle sera la propriété de l’élève et le lycée n’assure pas de maintenance</a:t>
            </a:r>
          </a:p>
          <a:p>
            <a:r>
              <a:rPr lang="fr-FR" dirty="0"/>
              <a:t>Il est important de vérifier que votre enfant possède une adresse de courriel GMAIL et qu’il en connaisse le mot de passe.</a:t>
            </a:r>
          </a:p>
          <a:p>
            <a:r>
              <a:rPr lang="fr-FR" dirty="0"/>
              <a:t>Si il a moins de 16 ans, vous devrez lier son adresse à la votre.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997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291</Words>
  <Application>Microsoft Office PowerPoint</Application>
  <PresentationFormat>Grand écran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Organique</vt:lpstr>
      <vt:lpstr>Le numérique au lycée</vt:lpstr>
      <vt:lpstr>Atrium</vt:lpstr>
      <vt:lpstr>Atrium</vt:lpstr>
      <vt:lpstr>Atrium</vt:lpstr>
      <vt:lpstr>Pronote WEB</vt:lpstr>
      <vt:lpstr>Pronote Mobile</vt:lpstr>
      <vt:lpstr>Connexion avec un autre écran</vt:lpstr>
      <vt:lpstr>Connexion sans autre écran</vt:lpstr>
      <vt:lpstr>Tablettes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 au lycée</dc:title>
  <dc:creator>Simon Denieul</dc:creator>
  <cp:lastModifiedBy>Proviseur adjoint Lycée Domaine d'Eguilles</cp:lastModifiedBy>
  <cp:revision>6</cp:revision>
  <dcterms:created xsi:type="dcterms:W3CDTF">2021-09-03T09:04:58Z</dcterms:created>
  <dcterms:modified xsi:type="dcterms:W3CDTF">2021-09-10T07:22:50Z</dcterms:modified>
</cp:coreProperties>
</file>